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7ECBA"/>
    <a:srgbClr val="9DDE8B"/>
    <a:srgbClr val="40A578"/>
    <a:srgbClr val="006769"/>
    <a:srgbClr val="BDE8AE"/>
    <a:srgbClr val="D8EB25"/>
    <a:srgbClr val="E6FF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177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443232-A3DE-4461-B36E-19DBBE21C9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6C585-C12B-43A0-8176-3C848DA52E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58CC7D-6443-4691-A3DE-FF5E7EFD9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3EA1DC-AA2E-437C-8A85-D7CA0A652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F194-DFC7-49B4-B72E-63FE63E84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9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6B2E8-EAA3-4A35-B8FF-0C13DEC70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CA8644-8D2E-43F8-9297-AC89B92C2B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D2FE9A-C4C8-43A5-A945-09BACC19F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26D75-5CDC-4AF7-B2DF-284CFDAA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9E2EC-44A8-466B-BD6E-5C050BFBB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02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07B55A-F1D2-4749-AAF8-97D1A12E4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196A54-D91E-44B8-8DFC-3281BB59A2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EBEA9-DC25-42CA-B0C1-3B9FE9C2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D30DE4-6AEE-45B8-B496-38011DFA8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ED1A04-A886-40C7-B10F-EB490C92C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3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BFC1-F675-483F-8D73-29A1A967F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A41E8-9677-49C5-81F0-7C6455C96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9D6D-0E9C-4003-97CA-E8278960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B399-D437-4509-9762-A52C520A2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F2F6F-1E19-44AB-B51B-20C40BCC1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75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CA502-FFD6-4C05-BA8C-15D6F7443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8194CE-7BAD-4043-A3EF-F63B244DCA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838E9-8211-4D83-A8A4-0D220CFBC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3E7AC-18EA-46D3-A139-30E47477A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6BA4A-D75A-4201-8258-2000D0E55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76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7834-D1B0-4A64-93D6-E11322616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DC1195-62F6-4BEB-8BC6-BB1A3E32DC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A760D-9088-4892-8AB5-56DF1D4E3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8756FB-15A6-4B0B-A896-E49741B8E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B8CC2-B787-490A-8BA7-01C366616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97ADDB-EB5F-4E3B-9A1D-E906F98EF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81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ACE4E-4889-47B0-BCBA-B7A6D58E9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0AE04-6E48-4DAA-B5D6-3A9BDBA15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DFE8E3-F0EE-4F11-8EE8-FDAF9C4BE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9477763-EA86-4F19-975A-D02F4F91AF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70CFF1-650F-461C-8BFB-14F1062252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E095C4-3B39-42DC-9E91-0CA550A55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E2453A-E255-41D9-B326-86AF8814A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529836-3DEF-4FA8-A075-57B2D8348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19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4FFF0-80AD-44B1-804A-9DD2D05E4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45BD21-685F-4A8D-962E-20D69FC33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13C16-BE61-4A81-AFC9-8106230C3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A5A8F0-365B-410D-A5F2-E5A7DEFB0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5880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4D10C5-8985-43A4-995E-AE8635EAD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5FAAFA-9FEE-48B9-B3B6-B311CE498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B59A51-DAC6-47DD-8F00-9FE076D2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163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14186-5F71-4568-9D60-6710E132D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3BD8F-9640-41C8-B448-FB0AEB946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3389D5-A743-493D-96D9-37B24ACC67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2EF317-91C8-4324-AEDC-8397C82B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AA55E-FD9A-4F11-9684-CEFC79DA9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6904D-3554-4A17-90D8-3CB922C3E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415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BD76E-B737-42BB-AB87-B27AE6200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DFE3C83-5B1B-4693-AB1C-5F84116AE6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0AD9DB-7F82-4F63-8128-3AFE99BB10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45964E-E489-42EF-A0E1-A7F573B29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CBC49-BD6E-4994-93D6-D38BD041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9A4F4-E547-41A6-AEC9-2141F59F7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067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88C25D-7437-4A76-A794-71CD18991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59B26-71CD-4779-BE79-A58FB8CDA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ED8128-B3B7-44C9-BED1-3D32D1D515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738-20CB-4F42-B926-8C12012F1EEA}" type="datetimeFigureOut">
              <a:rPr lang="en-US" smtClean="0"/>
              <a:t>6/2/2024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99332-7D22-44E8-8757-DA803D6EED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C7739-3491-4690-84F9-7117CF3AB2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A0FDA-DF90-4397-AC1D-A91372EFB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99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iCiel Baliho Script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0F5DDC-BFCF-4EE5-9273-ABD6BCB72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FBB898-C58E-4A21-895F-669BA2C7350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F2A7AFCA-9425-4334-8DB6-D1E52CF0060B}"/>
              </a:ext>
            </a:extLst>
          </p:cNvPr>
          <p:cNvSpPr/>
          <p:nvPr/>
        </p:nvSpPr>
        <p:spPr>
          <a:xfrm rot="5400000" flipH="1" flipV="1">
            <a:off x="-6487862" y="381000"/>
            <a:ext cx="6858004" cy="6096000"/>
          </a:xfrm>
          <a:prstGeom prst="flowChartManualInput">
            <a:avLst/>
          </a:prstGeom>
          <a:solidFill>
            <a:srgbClr val="40A57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5B400E3-8F5D-4082-922A-505F1D6B9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724928" y="1848404"/>
            <a:ext cx="5321032" cy="1316567"/>
          </a:xfrm>
        </p:spPr>
        <p:txBody>
          <a:bodyPr>
            <a:noAutofit/>
          </a:bodyPr>
          <a:lstStyle/>
          <a:p>
            <a:pPr algn="l"/>
            <a:r>
              <a:rPr lang="en-US" sz="3200">
                <a:solidFill>
                  <a:schemeClr val="bg1"/>
                </a:solidFill>
                <a:latin typeface="iCiel Gotham Ultra" pitchFamily="50" charset="0"/>
                <a:cs typeface="iCiel Gotham Ultra" pitchFamily="50" charset="0"/>
              </a:rPr>
              <a:t>Bảo vệ môi trường và chống biến đổi khí hậu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E7D8171-7CF3-483F-A337-281AFDBB2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808292" y="3537387"/>
            <a:ext cx="4523362" cy="913018"/>
          </a:xfrm>
        </p:spPr>
        <p:txBody>
          <a:bodyPr>
            <a:norm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  <a:latin typeface="iCiel Baliho Script" pitchFamily="2" charset="0"/>
              </a:rPr>
              <a:t>Thực hiện: Phan Minh Nhật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911EDF-EAFD-497A-A910-8BEAC65E328D}"/>
              </a:ext>
            </a:extLst>
          </p:cNvPr>
          <p:cNvSpPr txBox="1"/>
          <p:nvPr/>
        </p:nvSpPr>
        <p:spPr>
          <a:xfrm>
            <a:off x="-2370017" y="525294"/>
            <a:ext cx="1664563" cy="5156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iCiel Baliho Script" pitchFamily="2" charset="0"/>
                <a:ea typeface="+mj-ea"/>
                <a:cs typeface="+mj-cs"/>
              </a:defRPr>
            </a:lvl1pPr>
          </a:lstStyle>
          <a:p>
            <a:r>
              <a:rPr lang="en-US" sz="2800"/>
              <a:t>NCT-JSI-28</a:t>
            </a:r>
          </a:p>
        </p:txBody>
      </p:sp>
    </p:spTree>
    <p:extLst>
      <p:ext uri="{BB962C8B-B14F-4D97-AF65-F5344CB8AC3E}">
        <p14:creationId xmlns:p14="http://schemas.microsoft.com/office/powerpoint/2010/main" val="358235458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0F5DDC-BFCF-4EE5-9273-ABD6BCB72F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FBB898-C58E-4A21-895F-669BA2C7350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Manual Input 9">
            <a:extLst>
              <a:ext uri="{FF2B5EF4-FFF2-40B4-BE49-F238E27FC236}">
                <a16:creationId xmlns:a16="http://schemas.microsoft.com/office/drawing/2014/main" id="{F2A7AFCA-9425-4334-8DB6-D1E52CF0060B}"/>
              </a:ext>
            </a:extLst>
          </p:cNvPr>
          <p:cNvSpPr/>
          <p:nvPr/>
        </p:nvSpPr>
        <p:spPr>
          <a:xfrm rot="16200000" flipV="1">
            <a:off x="-381005" y="381000"/>
            <a:ext cx="6858004" cy="6096000"/>
          </a:xfrm>
          <a:prstGeom prst="flowChartManualInput">
            <a:avLst/>
          </a:prstGeom>
          <a:solidFill>
            <a:srgbClr val="40A57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55B400E3-8F5D-4082-922A-505F1D6B9C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" y="1848404"/>
            <a:ext cx="5321032" cy="1316567"/>
          </a:xfrm>
        </p:spPr>
        <p:txBody>
          <a:bodyPr>
            <a:noAutofit/>
          </a:bodyPr>
          <a:lstStyle/>
          <a:p>
            <a:pPr algn="l"/>
            <a:r>
              <a:rPr lang="en-US" sz="3200">
                <a:solidFill>
                  <a:schemeClr val="bg1"/>
                </a:solidFill>
                <a:latin typeface="iCiel Gotham Ultra" pitchFamily="50" charset="0"/>
                <a:cs typeface="iCiel Gotham Ultra" pitchFamily="50" charset="0"/>
              </a:rPr>
              <a:t>Bảo vệ môi trường và chống biến đổi khí hậu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E7D8171-7CF3-483F-A337-281AFDBB2D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37387"/>
            <a:ext cx="4523362" cy="913018"/>
          </a:xfrm>
        </p:spPr>
        <p:txBody>
          <a:bodyPr>
            <a:normAutofit/>
          </a:bodyPr>
          <a:lstStyle/>
          <a:p>
            <a:pPr algn="l"/>
            <a:r>
              <a:rPr lang="en-US" sz="2800">
                <a:solidFill>
                  <a:schemeClr val="bg1"/>
                </a:solidFill>
                <a:latin typeface="iCiel Baliho Script" pitchFamily="2" charset="0"/>
              </a:rPr>
              <a:t>Thực hiện: Phan Minh Nhật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A911EDF-EAFD-497A-A910-8BEAC65E328D}"/>
              </a:ext>
            </a:extLst>
          </p:cNvPr>
          <p:cNvSpPr txBox="1"/>
          <p:nvPr/>
        </p:nvSpPr>
        <p:spPr>
          <a:xfrm>
            <a:off x="3354909" y="525294"/>
            <a:ext cx="1664563" cy="5156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chemeClr val="bg1"/>
                </a:solidFill>
                <a:latin typeface="iCiel Baliho Script" pitchFamily="2" charset="0"/>
                <a:ea typeface="+mj-ea"/>
                <a:cs typeface="+mj-cs"/>
              </a:defRPr>
            </a:lvl1pPr>
          </a:lstStyle>
          <a:p>
            <a:r>
              <a:rPr lang="en-US" sz="2800"/>
              <a:t>NCT-JSI-28</a:t>
            </a:r>
          </a:p>
        </p:txBody>
      </p:sp>
    </p:spTree>
    <p:extLst>
      <p:ext uri="{BB962C8B-B14F-4D97-AF65-F5344CB8AC3E}">
        <p14:creationId xmlns:p14="http://schemas.microsoft.com/office/powerpoint/2010/main" val="39018002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CCE5B-75C3-4E15-BA1F-D068DAC12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2962" y="577209"/>
            <a:ext cx="9546076" cy="901396"/>
          </a:xfrm>
          <a:prstGeom prst="roundRect">
            <a:avLst>
              <a:gd name="adj" fmla="val 10669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I. Ý tưởng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E8772C-EA87-4001-9C6F-EFCCCF97683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anchor="ctr"/>
          <a:lstStyle/>
          <a:p>
            <a:pPr marL="514350" indent="-514350">
              <a:buFont typeface="+mj-lt"/>
              <a:buAutoNum type="arabicPeriod"/>
            </a:pPr>
            <a:r>
              <a:rPr lang="en-US"/>
              <a:t>Vấn đề bảo vệ môi trường và chống biến đổi khí hậu đang là một vấn đề được xã hội quan tâm.</a:t>
            </a:r>
          </a:p>
          <a:p>
            <a:pPr marL="514350" indent="-514350">
              <a:buFont typeface="+mj-lt"/>
              <a:buAutoNum type="arabicPeriod"/>
            </a:pPr>
            <a:r>
              <a:rPr lang="en-US"/>
              <a:t>Tuyên truyền, nâng cao ý thức của người dân về vấn đề bảo vệ môi trường.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5557CCC-5C1C-4DCC-9FE7-78648C5AABA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925" y="1825625"/>
            <a:ext cx="4704149" cy="4351338"/>
          </a:xfrm>
          <a:prstGeom prst="roundRect">
            <a:avLst>
              <a:gd name="adj" fmla="val 6831"/>
            </a:avLst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39064022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49B79-C084-4F03-B00C-AC4B09925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  <a:prstGeom prst="roundRect">
            <a:avLst>
              <a:gd name="adj" fmla="val 18869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II. Các chức năng của trang web</a:t>
            </a:r>
          </a:p>
        </p:txBody>
      </p:sp>
    </p:spTree>
    <p:extLst>
      <p:ext uri="{BB962C8B-B14F-4D97-AF65-F5344CB8AC3E}">
        <p14:creationId xmlns:p14="http://schemas.microsoft.com/office/powerpoint/2010/main" val="40599529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ED4C-EEBF-4B6A-9824-F4E1A24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072" y="586936"/>
            <a:ext cx="8553856" cy="881942"/>
          </a:xfrm>
          <a:prstGeom prst="roundRect">
            <a:avLst>
              <a:gd name="adj" fmla="val 24005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III. Khó khăn trong quá trình làm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7123A-CB60-4CA2-BF38-AD12681F39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1, Làm tính năng giúp người dung có thể đăng các bài viết</a:t>
            </a:r>
          </a:p>
          <a:p>
            <a:pPr>
              <a:buFontTx/>
              <a:buChar char="-"/>
            </a:pPr>
            <a:r>
              <a:rPr lang="en-US"/>
              <a:t>Tính năng này cần những dòng lệnh phức tạp, yêu cầu chính xác cao.</a:t>
            </a:r>
          </a:p>
          <a:p>
            <a:pPr>
              <a:buFontTx/>
              <a:buChar char="-"/>
            </a:pPr>
            <a:r>
              <a:rPr lang="en-US"/>
              <a:t>Do có sử dụng các câu lệnh của Firebase nên chúng còn khá mới lạ.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603990-EF0C-4BD8-8C92-59DDBBFD16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/>
              <a:t>Cách khắc phục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Tìm tòi, học hỏi từ những website có trên mạng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Nhờ giáo viên hướng dẫn </a:t>
            </a:r>
          </a:p>
        </p:txBody>
      </p:sp>
    </p:spTree>
    <p:extLst>
      <p:ext uri="{BB962C8B-B14F-4D97-AF65-F5344CB8AC3E}">
        <p14:creationId xmlns:p14="http://schemas.microsoft.com/office/powerpoint/2010/main" val="1375755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BED4C-EEBF-4B6A-9824-F4E1A24D3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9072" y="586936"/>
            <a:ext cx="8553856" cy="881942"/>
          </a:xfrm>
          <a:prstGeom prst="roundRect">
            <a:avLst>
              <a:gd name="adj" fmla="val 24005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III. Khó khăn trong quá trình làm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B7123A-CB60-4CA2-BF38-AD12681F399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/>
              <a:t>2, Làm tính năng dự báo thời tiết</a:t>
            </a:r>
          </a:p>
          <a:p>
            <a:pPr>
              <a:buFontTx/>
              <a:buChar char="-"/>
            </a:pPr>
            <a:r>
              <a:rPr lang="en-US"/>
              <a:t>Để tìm được nguồn dữ liệu đáng tin cậy không phải là điều dễ dàng.</a:t>
            </a:r>
          </a:p>
          <a:p>
            <a:pPr>
              <a:buFontTx/>
              <a:buChar char="-"/>
            </a:pPr>
            <a:r>
              <a:rPr lang="en-US"/>
              <a:t>Cần phải đọc và hiểu các thông số có trong dữ liệu được cung cấp.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603990-EF0C-4BD8-8C92-59DDBBFD16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/>
              <a:t>Cách khắc phục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Tự tìm tòi các trang web dự báo thời tiết đáng tin cậy có trên mạng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/>
              <a:t> Nhờ giáo viên hướng dẫn </a:t>
            </a:r>
          </a:p>
        </p:txBody>
      </p:sp>
    </p:spTree>
    <p:extLst>
      <p:ext uri="{BB962C8B-B14F-4D97-AF65-F5344CB8AC3E}">
        <p14:creationId xmlns:p14="http://schemas.microsoft.com/office/powerpoint/2010/main" val="7753822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FEB90-4CC8-437C-B17E-D2640A7E8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38381"/>
          </a:xfrm>
          <a:prstGeom prst="roundRect">
            <a:avLst>
              <a:gd name="adj" fmla="val 12263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IV. Định hướng phát triển cho trang web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2BCA55-BBC0-4019-B088-DFAD2AC3399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/>
              <a:t> Hoàn thiện, nâng cấp các chức năng đã có của trang web.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/>
              <a:t> Tìm kiếm các chức năng mới, đưa chúng vào trong trang web.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7E64C12-D195-436E-B876-8EEC002B38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1066" y="1582434"/>
            <a:ext cx="4351338" cy="4351338"/>
          </a:xfrm>
          <a:prstGeom prst="roundRect">
            <a:avLst>
              <a:gd name="adj" fmla="val 7278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56083461"/>
      </p:ext>
    </p:extLst>
  </p:cSld>
  <p:clrMapOvr>
    <a:masterClrMapping/>
  </p:clrMapOvr>
  <p:transition spd="slow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EC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EA782-0E9B-4DF2-A193-0BBB613E3D7E}"/>
              </a:ext>
            </a:extLst>
          </p:cNvPr>
          <p:cNvSpPr>
            <a:spLocks noGrp="1"/>
          </p:cNvSpPr>
          <p:nvPr>
            <p:ph type="title"/>
          </p:nvPr>
        </p:nvSpPr>
        <p:spPr>
          <a:prstGeom prst="roundRect">
            <a:avLst>
              <a:gd name="adj" fmla="val 26207"/>
            </a:avLst>
          </a:prstGeom>
          <a:solidFill>
            <a:srgbClr val="9DDE8B"/>
          </a:solidFill>
          <a:ln w="63500">
            <a:solidFill>
              <a:srgbClr val="40A578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latin typeface="iCiel Cadena" panose="02000503000000020004" pitchFamily="2" charset="0"/>
              </a:rPr>
              <a:t>CẢM ƠN THẦY CÔ VÀ CÁC BẠN ĐÃ LẮNG NGHE</a:t>
            </a:r>
          </a:p>
        </p:txBody>
      </p:sp>
      <p:pic>
        <p:nvPicPr>
          <p:cNvPr id="1026" name="Picture 2" descr="Animated Thanks For Watching GIF | GIFDB.com">
            <a:extLst>
              <a:ext uri="{FF2B5EF4-FFF2-40B4-BE49-F238E27FC236}">
                <a16:creationId xmlns:a16="http://schemas.microsoft.com/office/drawing/2014/main" id="{1AF57644-574D-471B-9301-F82C2E45BBEB}"/>
              </a:ext>
            </a:extLst>
          </p:cNvPr>
          <p:cNvPicPr>
            <a:picLocks noGrp="1" noChangeAspect="1" noChangeArrowheads="1" noCro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2012" y="1825625"/>
            <a:ext cx="772797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759537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286</Words>
  <Application>Microsoft Office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iCiel Baliho Script</vt:lpstr>
      <vt:lpstr>iCiel Cadena</vt:lpstr>
      <vt:lpstr>iCiel Gotham Ultra</vt:lpstr>
      <vt:lpstr>Times New Roman</vt:lpstr>
      <vt:lpstr>Wingdings</vt:lpstr>
      <vt:lpstr>Office Theme</vt:lpstr>
      <vt:lpstr>Bảo vệ môi trường và chống biến đổi khí hậu</vt:lpstr>
      <vt:lpstr>Bảo vệ môi trường và chống biến đổi khí hậu</vt:lpstr>
      <vt:lpstr>I. Ý tưởng</vt:lpstr>
      <vt:lpstr>II. Các chức năng của trang web</vt:lpstr>
      <vt:lpstr>III. Khó khăn trong quá trình làm</vt:lpstr>
      <vt:lpstr>III. Khó khăn trong quá trình làm</vt:lpstr>
      <vt:lpstr>IV. Định hướng phát triển cho trang web </vt:lpstr>
      <vt:lpstr>CẢM ƠN THẦY CÔ VÀ CÁC BẠN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Nhat Phan Minh</dc:creator>
  <cp:lastModifiedBy>Nhat Phan Minh</cp:lastModifiedBy>
  <cp:revision>13</cp:revision>
  <dcterms:created xsi:type="dcterms:W3CDTF">2024-06-01T07:20:14Z</dcterms:created>
  <dcterms:modified xsi:type="dcterms:W3CDTF">2024-06-02T01:05:31Z</dcterms:modified>
</cp:coreProperties>
</file>

<file path=docProps/thumbnail.jpeg>
</file>